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1" r:id="rId6"/>
    <p:sldId id="264" r:id="rId7"/>
    <p:sldId id="263" r:id="rId8"/>
    <p:sldId id="265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381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5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65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58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45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497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39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5187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9355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15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53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647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054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06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79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91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14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589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11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7C41057-855B-4622-B396-91AAEC31EEB4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9F82D-B2D2-429F-82F2-446985A9A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91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D348C-4A78-7749-F2FF-B4E34348F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4163"/>
            <a:ext cx="9144000" cy="2387600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292E0-D818-F423-4EEF-ADD471A496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73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01600-9E09-C154-E93A-D42BB1157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5CD00-B02B-7C86-20BD-DD22BB5B1F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246" y="649223"/>
            <a:ext cx="3866170" cy="1440807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00DA7A-363A-9A1E-7C82-3A29AEE2D3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02C58D-E539-9973-3294-C015436B22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750" t="12326" r="72550" b="83768"/>
          <a:stretch/>
        </p:blipFill>
        <p:spPr>
          <a:xfrm>
            <a:off x="1088895" y="3460378"/>
            <a:ext cx="10176513" cy="221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39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9A3FA-D646-4FCE-90E9-CD9179AC5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D1FB7-F683-34E9-ECC1-1105C36212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9296" y="315468"/>
            <a:ext cx="5772912" cy="812483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Interface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3D6E3-85BA-752D-CD75-D30F441E8D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9A9A93-5A55-1BA0-2AEF-CAC78372DB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99" t="17768" r="15926" b="-512"/>
          <a:stretch/>
        </p:blipFill>
        <p:spPr>
          <a:xfrm>
            <a:off x="1154955" y="1321308"/>
            <a:ext cx="9308592" cy="522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003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E3DFE-58E6-8166-820D-16E1050D7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DA9A-1AEF-8463-242E-5A29469937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6184" y="609119"/>
            <a:ext cx="5443728" cy="832077"/>
          </a:xfrm>
        </p:spPr>
        <p:txBody>
          <a:bodyPr>
            <a:normAutofit fontScale="90000"/>
          </a:bodyPr>
          <a:lstStyle/>
          <a:p>
            <a:r>
              <a:rPr lang="en-US" dirty="0"/>
              <a:t>Competition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00990F-C696-3133-C913-25A4106B3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199" y="1936523"/>
            <a:ext cx="10156371" cy="3604305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EFDA2A-BE8D-7A51-1F6E-052F96D87D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196" t="33389" r="64911" b="51975"/>
          <a:stretch/>
        </p:blipFill>
        <p:spPr>
          <a:xfrm>
            <a:off x="1807029" y="1936524"/>
            <a:ext cx="1948542" cy="1646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75ED9D-DED4-62DA-8E16-AA9D6E36A63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179" t="33223" r="2947" b="38372"/>
          <a:stretch/>
        </p:blipFill>
        <p:spPr>
          <a:xfrm>
            <a:off x="7693818" y="2095100"/>
            <a:ext cx="3718786" cy="17253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327DC2-A337-9B59-F359-CCAA4722193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607" t="43023" r="11608" b="29236"/>
          <a:stretch/>
        </p:blipFill>
        <p:spPr>
          <a:xfrm>
            <a:off x="4177297" y="4086188"/>
            <a:ext cx="3265714" cy="181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249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3C672-BE64-901F-0C54-5770D91DB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2B3F9-E34F-9956-EFA1-3C0612BCA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0037" y="502920"/>
            <a:ext cx="5447013" cy="1229509"/>
          </a:xfrm>
        </p:spPr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4E1DF-1276-D92E-5431-EA00441D8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2115" y="2427372"/>
            <a:ext cx="8825658" cy="86142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C1F16E-B3AF-C775-3E64-15DCA1EF6B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574" t="30511" r="5026" b="31533"/>
          <a:stretch/>
        </p:blipFill>
        <p:spPr>
          <a:xfrm>
            <a:off x="1207009" y="1810511"/>
            <a:ext cx="8919908" cy="457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84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1BC9F-DFBA-19D9-63A8-B3D13154B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C2EF5-56BF-93F3-F365-4CAA535F8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4317" y="0"/>
            <a:ext cx="5447013" cy="1229509"/>
          </a:xfrm>
        </p:spPr>
        <p:txBody>
          <a:bodyPr/>
          <a:lstStyle/>
          <a:p>
            <a:r>
              <a:rPr lang="en-US" sz="4000" dirty="0"/>
              <a:t>Tools &amp;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05775-BA59-CE77-ECD9-6A818B812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4994" y="1451430"/>
            <a:ext cx="8825658" cy="3955140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C#(Front &amp; Back End)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HtmL</a:t>
            </a:r>
            <a:r>
              <a:rPr lang="en-US" dirty="0"/>
              <a:t>/CSS/JS/Bootstrap(front end &amp; styling)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ASP.Net</a:t>
            </a:r>
            <a:r>
              <a:rPr lang="en-US" dirty="0"/>
              <a:t> Core (Framework)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Entity Framework (for ORM)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MODel</a:t>
            </a:r>
            <a:r>
              <a:rPr lang="en-US" dirty="0"/>
              <a:t> View controller (Architecture)</a:t>
            </a:r>
          </a:p>
          <a:p>
            <a:r>
              <a:rPr lang="en-US" dirty="0"/>
              <a:t>	Model(DB models)</a:t>
            </a:r>
          </a:p>
          <a:p>
            <a:r>
              <a:rPr lang="en-US" dirty="0"/>
              <a:t>	View ( Front End presented to user(CSHTML))</a:t>
            </a:r>
          </a:p>
          <a:p>
            <a:r>
              <a:rPr lang="en-US" dirty="0"/>
              <a:t>	Controller ( for this project: Provides MVC Based web app server rendering)</a:t>
            </a:r>
          </a:p>
          <a:p>
            <a:r>
              <a:rPr lang="en-US" dirty="0"/>
              <a:t>5. Microsoft </a:t>
            </a:r>
            <a:r>
              <a:rPr lang="en-US" dirty="0" err="1"/>
              <a:t>Asp.Net</a:t>
            </a:r>
            <a:r>
              <a:rPr lang="en-US" dirty="0"/>
              <a:t> Core Identity(User Auth)</a:t>
            </a:r>
          </a:p>
          <a:p>
            <a:r>
              <a:rPr lang="en-US" dirty="0"/>
              <a:t>6. </a:t>
            </a:r>
            <a:r>
              <a:rPr lang="en-US" dirty="0" err="1"/>
              <a:t>HTTPpost</a:t>
            </a:r>
            <a:r>
              <a:rPr lang="en-US" dirty="0"/>
              <a:t>(Server side rendering(front end) ) from </a:t>
            </a:r>
            <a:r>
              <a:rPr lang="en-US" dirty="0" err="1"/>
              <a:t>Asp.NetCore</a:t>
            </a:r>
            <a:r>
              <a:rPr lang="en-US" dirty="0"/>
              <a:t> </a:t>
            </a:r>
            <a:r>
              <a:rPr lang="en-US" dirty="0" err="1"/>
              <a:t>Mvc</a:t>
            </a:r>
            <a:r>
              <a:rPr lang="en-US" dirty="0"/>
              <a:t> library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141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293FF-DE02-ADD3-3AAD-8E5F90DCF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E3593-4CE7-7A8B-5081-B1058016F8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7116" y="323088"/>
            <a:ext cx="8697768" cy="1321668"/>
          </a:xfrm>
        </p:spPr>
        <p:txBody>
          <a:bodyPr/>
          <a:lstStyle/>
          <a:p>
            <a:r>
              <a:rPr lang="en-US" dirty="0"/>
              <a:t>Challenges Faced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C7D8C2-DBA8-4258-FCD8-895203263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674" y="1882500"/>
            <a:ext cx="9689829" cy="3933084"/>
          </a:xfrm>
        </p:spPr>
        <p:txBody>
          <a:bodyPr>
            <a:normAutofit fontScale="70000" lnSpcReduction="20000"/>
          </a:bodyPr>
          <a:lstStyle/>
          <a:p>
            <a:pPr marL="342900" marR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delineation between Microsoft SQL Server Developer edition and Microsoft SQL Express production version was challenging(downloaded and was managing both)</a:t>
            </a:r>
          </a:p>
          <a:p>
            <a:pPr marL="342900" marR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losing visual of current DB(needed to retrieve it from the U/I in visual studio)</a:t>
            </a:r>
          </a:p>
          <a:p>
            <a:pPr marL="342900" marR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slow DB load times causing application to timeout.</a:t>
            </a:r>
          </a:p>
          <a:p>
            <a:pPr marL="342900" marR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Typos: misspelling asp helper tags: Put “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aspform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instead of “asp-for” for the asp helper tags in the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cshtml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and it wouldn’t display info in the bootstrap modal that I was trying to display.  It still wouldn’t work after these adjustments. Also forgot to pass profile data transfer object(temp class) to view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return View(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profileDto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); </a:t>
            </a:r>
          </a:p>
          <a:p>
            <a:pPr marL="342900" marR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Error: app http server wouldn’t load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restart computer/fixed</a:t>
            </a:r>
          </a:p>
          <a:p>
            <a:pPr marL="342900" marR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 data wouldn’t load said “login issue to DB”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restart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DB and fixed this</a:t>
            </a:r>
          </a:p>
          <a:p>
            <a:pPr marL="342900" marR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image wouldn’t show next to paragraph for details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 accidently commented in html incorrectly(forgot a “-“ Incorrect: &lt;!---&gt;  correct: &lt;!----&gt; and this in turn threw off the display</a:t>
            </a:r>
          </a:p>
          <a:p>
            <a:pPr marL="342900" marR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bootstrap arrows wont show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used html code to display arrows instead. No fix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483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5B3C4D-9063-D523-E04F-1C5C89F0D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44696-23BE-3BBB-54FA-76B19D933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4721" y="558366"/>
            <a:ext cx="7381032" cy="2742618"/>
          </a:xfrm>
        </p:spPr>
        <p:txBody>
          <a:bodyPr/>
          <a:lstStyle/>
          <a:p>
            <a:r>
              <a:rPr lang="en-US" dirty="0"/>
              <a:t>Purpose of the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D849CB-B53C-FF84-602F-C58FEF1810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687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99509-3A70-94F0-FD2C-74D63617E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FEB41-6A48-DA7B-4A0C-8CC580207E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1691" y="493776"/>
            <a:ext cx="6681453" cy="1069848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Improvements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649BDC-77C9-DDEB-7DF9-9658EC25E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4995" y="2079900"/>
            <a:ext cx="8825658" cy="285786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Rest framework using </a:t>
            </a:r>
            <a:r>
              <a:rPr lang="en-US" dirty="0" err="1"/>
              <a:t>javascript</a:t>
            </a:r>
            <a:r>
              <a:rPr lang="en-US" dirty="0"/>
              <a:t> (Async Programming) instead of server side rendering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More robust authentication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Possible payments implementation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Finish CRUD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More visually  appealing u/I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AWS Deployment &amp; scaling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82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207</TotalTime>
  <Words>351</Words>
  <Application>Microsoft Office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Century Gothic</vt:lpstr>
      <vt:lpstr>Wingdings 3</vt:lpstr>
      <vt:lpstr>Ion</vt:lpstr>
      <vt:lpstr>Problem Statement</vt:lpstr>
      <vt:lpstr>Solution</vt:lpstr>
      <vt:lpstr>User Interface</vt:lpstr>
      <vt:lpstr>Competition</vt:lpstr>
      <vt:lpstr>Database</vt:lpstr>
      <vt:lpstr>Tools &amp; Architecture</vt:lpstr>
      <vt:lpstr>Challenges Faced</vt:lpstr>
      <vt:lpstr>Purpose of the project</vt:lpstr>
      <vt:lpstr> 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Jody</dc:creator>
  <cp:lastModifiedBy>Jody</cp:lastModifiedBy>
  <cp:revision>2</cp:revision>
  <dcterms:created xsi:type="dcterms:W3CDTF">2024-11-07T18:23:24Z</dcterms:created>
  <dcterms:modified xsi:type="dcterms:W3CDTF">2024-11-07T21:58:16Z</dcterms:modified>
</cp:coreProperties>
</file>

<file path=docProps/thumbnail.jpeg>
</file>